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Lst>
  <p:sldSz cx="9144000" cy="5143500" type="screen16x9"/>
  <p:notesSz cx="6858000" cy="9144000"/>
  <p:embeddedFontLst>
    <p:embeddedFont>
      <p:font typeface="Consolas" panose="020B0609020204030204"/>
      <p:regular r:id="rId107"/>
    </p:embeddedFont>
    <p:embeddedFont>
      <p:font typeface="Nanum Gothic" panose="020D0604000000000000" charset="-127"/>
      <p:regular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16A7C1A-1294-4CA6-8C2C-5C06D6C14AD6}"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8" d="100"/>
          <a:sy n="118" d="100"/>
        </p:scale>
        <p:origin x="-41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join.slack.com/t/dairai/shared_invite/zt-dv2dwzj7-F9HT047jIGkunNKv88lQ~g" TargetMode="Externa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9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IMPORTANT NOTE:</a:t>
            </a:r>
            <a:r>
              <a:rPr lang="en-GB"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9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GB" sz="1200">
                <a:solidFill>
                  <a:srgbClr val="24292E"/>
                </a:solidFill>
                <a:highlight>
                  <a:srgbClr val="FFFFFF"/>
                </a:highlight>
              </a:rPr>
              <a:t>Feel free to ask us anything related to this project in our </a:t>
            </a:r>
            <a:r>
              <a:rPr lang="en-GB" sz="1200" u="sng">
                <a:solidFill>
                  <a:schemeClr val="hlink"/>
                </a:solidFill>
                <a:highlight>
                  <a:srgbClr val="FFFFFF"/>
                </a:highlight>
                <a:hlinkClick r:id="rId7"/>
              </a:rPr>
              <a:t>Slack</a:t>
            </a:r>
            <a:r>
              <a:rPr lang="en-GB"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1"/>
        <p:cNvGrpSpPr/>
        <p:nvPr/>
      </p:nvGrpSpPr>
      <p:grpSpPr>
        <a:xfrm>
          <a:off x="0" y="0"/>
          <a:ext cx="0" cy="0"/>
          <a:chOff x="0" y="0"/>
          <a:chExt cx="0" cy="0"/>
        </a:xfrm>
      </p:grpSpPr>
      <p:sp>
        <p:nvSpPr>
          <p:cNvPr id="1622" name="Google Shape;1622;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90204"/>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90204"/>
              <a:buNone/>
            </a:pPr>
            <a:endParaRPr>
              <a:solidFill>
                <a:schemeClr val="dk1"/>
              </a:solidFill>
            </a:endParaRPr>
          </a:p>
          <a:p>
            <a:pPr marL="0" lvl="0" indent="0" algn="l" rtl="0">
              <a:spcBef>
                <a:spcPts val="0"/>
              </a:spcBef>
              <a:spcAft>
                <a:spcPts val="0"/>
              </a:spcAft>
              <a:buClr>
                <a:schemeClr val="dk1"/>
              </a:buClr>
              <a:buSzPts val="1100"/>
              <a:buFont typeface="Arial" panose="020B060402020209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62"/>
        <p:cNvGrpSpPr/>
        <p:nvPr/>
      </p:nvGrpSpPr>
      <p:grpSpPr>
        <a:xfrm>
          <a:off x="0" y="0"/>
          <a:ext cx="0" cy="0"/>
          <a:chOff x="0" y="0"/>
          <a:chExt cx="0" cy="0"/>
        </a:xfrm>
      </p:grpSpPr>
      <p:sp>
        <p:nvSpPr>
          <p:cNvPr id="5763" name="Google Shape;576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4" name="Google Shape;576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9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66.xml"/><Relationship Id="rId10" Type="http://schemas.openxmlformats.org/officeDocument/2006/relationships/slideLayout" Target="../slideLayouts/slideLayout3.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3.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3.xml"/><Relationship Id="rId2" Type="http://schemas.openxmlformats.org/officeDocument/2006/relationships/image" Target="../media/image64.png"/><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3.xml"/><Relationship Id="rId2" Type="http://schemas.openxmlformats.org/officeDocument/2006/relationships/image" Target="../media/image73.png"/><Relationship Id="rId1"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smtClean="0">
                <a:solidFill>
                  <a:srgbClr val="FFFFFF"/>
                </a:solidFill>
              </a:rPr>
              <a:t>       ML </a:t>
            </a:r>
            <a:r>
              <a:rPr lang="en-GB" dirty="0">
                <a:solidFill>
                  <a:srgbClr val="FFFFFF"/>
                </a:solidFill>
              </a:rPr>
              <a:t>Visuals</a:t>
            </a:r>
            <a:endParaRPr dirty="0">
              <a:solidFill>
                <a:srgbClr val="FFFFFF"/>
              </a:solidFill>
            </a:endParaRPr>
          </a:p>
          <a:p>
            <a:pPr marL="0" lvl="0" indent="0" algn="ctr" rtl="0">
              <a:spcBef>
                <a:spcPts val="0"/>
              </a:spcBef>
              <a:spcAft>
                <a:spcPts val="0"/>
              </a:spcAft>
              <a:buNone/>
            </a:pPr>
            <a:r>
              <a:rPr lang="en-GB" sz="1700" dirty="0" smtClean="0">
                <a:solidFill>
                  <a:srgbClr val="FFFFFF"/>
                </a:solidFill>
              </a:rPr>
              <a:t>              By </a:t>
            </a:r>
            <a:r>
              <a:rPr lang="en-GB" sz="1700" u="sng" dirty="0">
                <a:solidFill>
                  <a:srgbClr val="FFFFFF"/>
                </a:solidFill>
                <a:hlinkClick r:id="rId1"/>
              </a:rPr>
              <a:t>dair.ai</a:t>
            </a:r>
            <a:endParaRPr sz="17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855" y="186157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rPr>
              <a:t>ML System Design / Infrastructure</a:t>
            </a:r>
            <a:endParaRPr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1"/>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1"/>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2"/>
          <a:stretch>
            <a:fillRect/>
          </a:stretch>
        </p:blipFill>
        <p:spPr>
          <a:xfrm>
            <a:off x="2487116" y="625323"/>
            <a:ext cx="4075500" cy="210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1"/>
          <a:stretch>
            <a:fillRect/>
          </a:stretch>
        </p:blipFill>
        <p:spPr>
          <a:xfrm>
            <a:off x="3082713" y="1241800"/>
            <a:ext cx="2978576" cy="265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1"/>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2"/>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3"/>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4"/>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Conv3-128</a:t>
            </a:r>
            <a:endParaRPr sz="1500" b="1"/>
          </a:p>
          <a:p>
            <a:pPr marL="0" lvl="0" indent="0" algn="ctr" rtl="0">
              <a:spcBef>
                <a:spcPts val="0"/>
              </a:spcBef>
              <a:spcAft>
                <a:spcPts val="0"/>
              </a:spcAft>
              <a:buNone/>
            </a:pPr>
            <a:r>
              <a:rPr lang="en-GB"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a:p>
            <a:pPr marL="0" lvl="0" indent="0" algn="l" rtl="0">
              <a:spcBef>
                <a:spcPts val="0"/>
              </a:spcBef>
              <a:spcAft>
                <a:spcPts val="0"/>
              </a:spcAft>
              <a:buNone/>
            </a:p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a:p>
            <a:pPr marL="0" lvl="0" indent="0" algn="l" rtl="0">
              <a:spcBef>
                <a:spcPts val="0"/>
              </a:spcBef>
              <a:spcAft>
                <a:spcPts val="0"/>
              </a:spcAft>
              <a:buNone/>
            </a:p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1"/>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2"/>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3"/>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4"/>
          <a:stretch>
            <a:fillRect/>
          </a:stretch>
        </p:blipFill>
        <p:spPr>
          <a:xfrm>
            <a:off x="762363" y="241013"/>
            <a:ext cx="2734534" cy="196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1"/>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2"/>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3"/>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4"/>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5"/>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6"/>
          <a:stretch>
            <a:fillRect/>
          </a:stretch>
        </p:blipFill>
        <p:spPr>
          <a:xfrm>
            <a:off x="5404137" y="205813"/>
            <a:ext cx="2928625" cy="236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1"/>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2"/>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3"/>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Mixed Att-BiLSTM / 1D Conv</a:t>
            </a:r>
            <a:endParaRPr sz="1100"/>
          </a:p>
        </p:txBody>
      </p:sp>
      <p:pic>
        <p:nvPicPr>
          <p:cNvPr id="700" name="Google Shape;700;p34"/>
          <p:cNvPicPr preferRelativeResize="0"/>
          <p:nvPr/>
        </p:nvPicPr>
        <p:blipFill>
          <a:blip r:embed="rId4"/>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Mixed BiLSTM / 1D Conv</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1"/>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2"/>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3"/>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LSTM layer </a:t>
            </a:r>
            <a:endParaRPr lang="en-GB"/>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Attention layer</a:t>
            </a:r>
            <a:endParaRPr lang="en-GB"/>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175" name="Google Shape;1175;p40"/>
          <p:cNvPicPr preferRelativeResize="0"/>
          <p:nvPr/>
        </p:nvPicPr>
        <p:blipFill>
          <a:blip r:embed="rId1"/>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1"/>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1"/>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1"/>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1"/>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1"/>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1"/>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1"/>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1"/>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1"/>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1"/>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1"/>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1"/>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1"/>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2"/>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2"/>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2"/>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2"/>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2"/>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2"/>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2"/>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2"/>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2"/>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2"/>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2"/>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2"/>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2"/>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2"/>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3"/>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3"/>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3"/>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3"/>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3"/>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3"/>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3"/>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1"/>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1"/>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1"/>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1"/>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1"/>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1"/>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2"/>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2"/>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2"/>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2"/>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2"/>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2"/>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3"/>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3"/>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3"/>
          <a:stretch>
            <a:fillRect/>
          </a:stretch>
        </p:blipFill>
        <p:spPr>
          <a:xfrm>
            <a:off x="8204737" y="1008563"/>
            <a:ext cx="166650" cy="19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1"/>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1"/>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1"/>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1"/>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1"/>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1"/>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1"/>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2"/>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2"/>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2"/>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2"/>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2"/>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2"/>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2"/>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385" name="Google Shape;1385;p41"/>
          <p:cNvPicPr preferRelativeResize="0"/>
          <p:nvPr/>
        </p:nvPicPr>
        <p:blipFill>
          <a:blip r:embed="rId3"/>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3"/>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3"/>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3"/>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3"/>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3"/>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3"/>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1"/>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1"/>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1"/>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2"/>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2"/>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2"/>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3"/>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3"/>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3"/>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9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4"/>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1626" name="Google Shape;1626;p44"/>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1627" name="Google Shape;1627;p44"/>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1628" name="Google Shape;1628;p44"/>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629" name="Google Shape;1629;p44"/>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44"/>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44"/>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44"/>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1633" name="Google Shape;1633;p44"/>
          <p:cNvCxnSpPr>
            <a:stCxn id="1632" idx="6"/>
            <a:endCxn id="1634"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635" name="Google Shape;1635;p44"/>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636" name="Google Shape;1636;p44"/>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1637" name="Google Shape;1637;p44"/>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44"/>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639" name="Google Shape;1639;p44"/>
          <p:cNvCxnSpPr>
            <a:stCxn id="1640" idx="6"/>
            <a:endCxn id="1632"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641" name="Google Shape;1641;p44"/>
          <p:cNvCxnSpPr>
            <a:stCxn id="1642" idx="6"/>
            <a:endCxn id="1632"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643" name="Google Shape;1643;p44"/>
          <p:cNvCxnSpPr>
            <a:stCxn id="1644" idx="6"/>
            <a:endCxn id="1632"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645" name="Google Shape;1645;p44"/>
          <p:cNvCxnSpPr>
            <a:stCxn id="1646" idx="6"/>
            <a:endCxn id="1647"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34" name="Google Shape;1634;p44"/>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9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646" name="Google Shape;1646;p44"/>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1648" name="Google Shape;1648;p44"/>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1649" name="Google Shape;1649;p44"/>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1650" name="Google Shape;1650;p44"/>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1647" name="Google Shape;1647;p44"/>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1651" name="Google Shape;1651;p44"/>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1652" name="Google Shape;1652;p44"/>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1653" name="Google Shape;1653;p44"/>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1644" name="Google Shape;1644;p44"/>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1642" name="Google Shape;1642;p44"/>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1654" name="Google Shape;1654;p44"/>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1640" name="Google Shape;1640;p44"/>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9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1655" name="Google Shape;1655;p44"/>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656" name="Google Shape;1656;p44"/>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44"/>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44"/>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44"/>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60" name="Google Shape;1660;p44"/>
          <p:cNvCxnSpPr>
            <a:endCxn id="1646"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661" name="Google Shape;1661;p44"/>
          <p:cNvCxnSpPr>
            <a:stCxn id="1629" idx="5"/>
            <a:endCxn id="1648"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662" name="Google Shape;1662;p44"/>
          <p:cNvCxnSpPr>
            <a:stCxn id="1629" idx="5"/>
            <a:endCxn id="1649"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663" name="Google Shape;1663;p44"/>
          <p:cNvCxnSpPr>
            <a:stCxn id="1629" idx="5"/>
            <a:endCxn id="1650"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664" name="Google Shape;1664;p44"/>
          <p:cNvCxnSpPr>
            <a:stCxn id="1630" idx="5"/>
            <a:endCxn id="1646"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665" name="Google Shape;1665;p44"/>
          <p:cNvCxnSpPr>
            <a:stCxn id="1630" idx="5"/>
            <a:endCxn id="1649"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666" name="Google Shape;1666;p44"/>
          <p:cNvCxnSpPr>
            <a:stCxn id="1630" idx="6"/>
            <a:endCxn id="1648"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667" name="Google Shape;1667;p44"/>
          <p:cNvCxnSpPr>
            <a:stCxn id="1630" idx="6"/>
            <a:endCxn id="1650"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668" name="Google Shape;1668;p44"/>
          <p:cNvCxnSpPr>
            <a:stCxn id="1631" idx="4"/>
            <a:endCxn id="1646"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669" name="Google Shape;1669;p44"/>
          <p:cNvCxnSpPr>
            <a:stCxn id="1631" idx="6"/>
            <a:endCxn id="1648"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670" name="Google Shape;1670;p44"/>
          <p:cNvCxnSpPr>
            <a:stCxn id="1631" idx="6"/>
            <a:endCxn id="1649"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671" name="Google Shape;1671;p44"/>
          <p:cNvCxnSpPr>
            <a:stCxn id="1631" idx="5"/>
            <a:endCxn id="1650"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672" name="Google Shape;1672;p44"/>
          <p:cNvCxnSpPr>
            <a:stCxn id="1656" idx="4"/>
            <a:endCxn id="1646"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673" name="Google Shape;1673;p44"/>
          <p:cNvCxnSpPr>
            <a:stCxn id="1656" idx="5"/>
            <a:endCxn id="1648"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674" name="Google Shape;1674;p44"/>
          <p:cNvCxnSpPr>
            <a:stCxn id="1656" idx="6"/>
            <a:endCxn id="1649"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675" name="Google Shape;1675;p44"/>
          <p:cNvCxnSpPr>
            <a:stCxn id="1656" idx="5"/>
            <a:endCxn id="1650"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676" name="Google Shape;1676;p44"/>
          <p:cNvCxnSpPr>
            <a:stCxn id="1657" idx="5"/>
            <a:endCxn id="1646"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677" name="Google Shape;1677;p44"/>
          <p:cNvCxnSpPr>
            <a:stCxn id="1657" idx="6"/>
            <a:endCxn id="1648"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678" name="Google Shape;1678;p44"/>
          <p:cNvCxnSpPr>
            <a:stCxn id="1657" idx="5"/>
            <a:endCxn id="1649"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679" name="Google Shape;1679;p44"/>
          <p:cNvCxnSpPr>
            <a:stCxn id="1657" idx="5"/>
            <a:endCxn id="1650"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680" name="Google Shape;1680;p44"/>
          <p:cNvCxnSpPr>
            <a:stCxn id="1658" idx="0"/>
            <a:endCxn id="1649"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681" name="Google Shape;1681;p44"/>
          <p:cNvCxnSpPr>
            <a:stCxn id="1658" idx="5"/>
            <a:endCxn id="1648"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682" name="Google Shape;1682;p44"/>
          <p:cNvCxnSpPr>
            <a:stCxn id="1658" idx="6"/>
            <a:endCxn id="1649"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683" name="Google Shape;1683;p44"/>
          <p:cNvCxnSpPr>
            <a:stCxn id="1658" idx="5"/>
            <a:endCxn id="1650"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684" name="Google Shape;1684;p44"/>
          <p:cNvCxnSpPr>
            <a:stCxn id="1659" idx="5"/>
            <a:endCxn id="1646"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685" name="Google Shape;1685;p44"/>
          <p:cNvCxnSpPr>
            <a:stCxn id="1659" idx="5"/>
            <a:endCxn id="1648"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686" name="Google Shape;1686;p44"/>
          <p:cNvCxnSpPr>
            <a:stCxn id="1659" idx="5"/>
            <a:endCxn id="1649"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687" name="Google Shape;1687;p44"/>
          <p:cNvCxnSpPr>
            <a:stCxn id="1659" idx="5"/>
            <a:endCxn id="1650"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688" name="Google Shape;1688;p44"/>
          <p:cNvCxnSpPr>
            <a:stCxn id="1646" idx="6"/>
            <a:endCxn id="1651"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89" name="Google Shape;1689;p44"/>
          <p:cNvCxnSpPr>
            <a:stCxn id="1646" idx="6"/>
            <a:endCxn id="1652"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90" name="Google Shape;1690;p44"/>
          <p:cNvCxnSpPr>
            <a:stCxn id="1646" idx="6"/>
            <a:endCxn id="1653"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91" name="Google Shape;1691;p44"/>
          <p:cNvCxnSpPr>
            <a:stCxn id="1648" idx="6"/>
            <a:endCxn id="1647"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92" name="Google Shape;1692;p44"/>
          <p:cNvCxnSpPr>
            <a:stCxn id="1648" idx="6"/>
            <a:endCxn id="1651"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93" name="Google Shape;1693;p44"/>
          <p:cNvCxnSpPr>
            <a:stCxn id="1648" idx="6"/>
            <a:endCxn id="1652"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94" name="Google Shape;1694;p44"/>
          <p:cNvCxnSpPr>
            <a:stCxn id="1648" idx="6"/>
            <a:endCxn id="1653"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95" name="Google Shape;1695;p44"/>
          <p:cNvCxnSpPr>
            <a:stCxn id="1649" idx="6"/>
            <a:endCxn id="1647"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96" name="Google Shape;1696;p44"/>
          <p:cNvCxnSpPr>
            <a:stCxn id="1649" idx="6"/>
            <a:endCxn id="1651"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97" name="Google Shape;1697;p44"/>
          <p:cNvCxnSpPr>
            <a:stCxn id="1649" idx="6"/>
            <a:endCxn id="1652"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98" name="Google Shape;1698;p44"/>
          <p:cNvCxnSpPr>
            <a:stCxn id="1649" idx="6"/>
            <a:endCxn id="1653"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99" name="Google Shape;1699;p44"/>
          <p:cNvCxnSpPr>
            <a:endCxn id="1647"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00" name="Google Shape;1700;p44"/>
          <p:cNvCxnSpPr>
            <a:stCxn id="1650" idx="6"/>
            <a:endCxn id="1651"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01" name="Google Shape;1701;p44"/>
          <p:cNvCxnSpPr>
            <a:stCxn id="1650" idx="6"/>
            <a:endCxn id="1652"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02" name="Google Shape;1702;p44"/>
          <p:cNvCxnSpPr>
            <a:stCxn id="1650" idx="6"/>
            <a:endCxn id="1653"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703" name="Google Shape;1703;p44"/>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4" name="Google Shape;1704;p44"/>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5" name="Google Shape;1705;p44"/>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706" name="Google Shape;1706;p44"/>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707" name="Google Shape;1707;p44"/>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8" name="Google Shape;1708;p44"/>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9" name="Google Shape;1709;p44"/>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710" name="Google Shape;1710;p44"/>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1" name="Google Shape;1711;p44"/>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712" name="Google Shape;1712;p44"/>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713" name="Google Shape;1713;p44"/>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714" name="Google Shape;1714;p44"/>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715" name="Google Shape;1715;p44"/>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16" name="Google Shape;1716;p44"/>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7" name="Google Shape;1717;p44"/>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18" name="Google Shape;1718;p44"/>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719" name="Google Shape;1719;p44"/>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720" name="Google Shape;1720;p44"/>
          <p:cNvCxnSpPr>
            <a:stCxn id="1654" idx="6"/>
            <a:endCxn id="1632"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721" name="Google Shape;1721;p44"/>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722" name="Google Shape;1722;p44"/>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723" name="Google Shape;1723;p44"/>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9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1"/>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Concepts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225</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214</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210</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211</a:t>
            </a:r>
            <a:endParaRPr>
              <a:latin typeface="Consolas" panose="020B0609020204030204"/>
              <a:ea typeface="Consolas" panose="020B0609020204030204"/>
              <a:cs typeface="Consolas" panose="020B0609020204030204"/>
              <a:sym typeface="Consolas" panose="020B0609020204030204"/>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R-G-B</a:t>
            </a:r>
            <a:endParaRPr>
              <a:latin typeface="Consolas" panose="020B0609020204030204"/>
              <a:ea typeface="Consolas" panose="020B0609020204030204"/>
              <a:cs typeface="Consolas" panose="020B0609020204030204"/>
              <a:sym typeface="Consolas" panose="020B0609020204030204"/>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Unrolling Feature vectors</a:t>
            </a:r>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9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9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1"/>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2"/>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1"/>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90204"/>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and Health</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1"/>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Location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2"/>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Spatial Feature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EEG Images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Theta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3" name="Google Shape;5183;p78"/>
          <p:cNvPicPr preferRelativeResize="0"/>
          <p:nvPr/>
        </p:nvPicPr>
        <p:blipFill>
          <a:blip r:embed="rId3"/>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4"/>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6" name="Google Shape;5186;p78"/>
          <p:cNvPicPr preferRelativeResize="0"/>
          <p:nvPr/>
        </p:nvPicPr>
        <p:blipFill>
          <a:blip r:embed="rId5"/>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6"/>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9" name="Google Shape;5189;p78"/>
          <p:cNvPicPr preferRelativeResize="0"/>
          <p:nvPr/>
        </p:nvPicPr>
        <p:blipFill>
          <a:blip r:embed="rId7"/>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91" name="Google Shape;5191;p78"/>
          <p:cNvPicPr preferRelativeResize="0"/>
          <p:nvPr/>
        </p:nvPicPr>
        <p:blipFill>
          <a:blip r:embed="rId8"/>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9"/>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1"/>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2"/>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1"/>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1"/>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2"/>
          <a:stretch>
            <a:fillRect/>
          </a:stretch>
        </p:blipFill>
        <p:spPr>
          <a:xfrm>
            <a:off x="1472475" y="1493100"/>
            <a:ext cx="2809875" cy="278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1"/>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2"/>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3"/>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Activations</a:t>
            </a:r>
            <a:endParaRPr b="1"/>
          </a:p>
          <a:p>
            <a:pPr marL="0" lvl="0" indent="0" algn="ctr" rtl="0">
              <a:spcBef>
                <a:spcPts val="0"/>
              </a:spcBef>
              <a:spcAft>
                <a:spcPts val="0"/>
              </a:spcAft>
              <a:buNone/>
            </a:pPr>
            <a:r>
              <a:rPr lang="en-GB"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Scalp maps</a:t>
            </a:r>
            <a:endParaRPr b="1"/>
          </a:p>
          <a:p>
            <a:pPr marL="0" lvl="0" indent="0" algn="ctr" rtl="0">
              <a:spcBef>
                <a:spcPts val="0"/>
              </a:spcBef>
              <a:spcAft>
                <a:spcPts val="0"/>
              </a:spcAft>
              <a:buNone/>
            </a:pPr>
            <a:r>
              <a:rPr lang="en-GB" b="1"/>
              <a:t>(        )</a:t>
            </a:r>
            <a:endParaRPr b="1"/>
          </a:p>
        </p:txBody>
      </p:sp>
      <p:pic>
        <p:nvPicPr>
          <p:cNvPr id="5267" name="Google Shape;5267;p82"/>
          <p:cNvPicPr preferRelativeResize="0"/>
          <p:nvPr/>
        </p:nvPicPr>
        <p:blipFill>
          <a:blip r:embed="rId4"/>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5"/>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6"/>
          <a:stretch>
            <a:fillRect/>
          </a:stretch>
        </p:blipFill>
        <p:spPr>
          <a:xfrm>
            <a:off x="1246174" y="2252200"/>
            <a:ext cx="383250" cy="2120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1"/>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76" name="Google Shape;5276;p83"/>
          <p:cNvPicPr preferRelativeResize="0"/>
          <p:nvPr/>
        </p:nvPicPr>
        <p:blipFill>
          <a:blip r:embed="rId2"/>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3"/>
          <a:stretch>
            <a:fillRect/>
          </a:stretch>
        </p:blipFill>
        <p:spPr>
          <a:xfrm>
            <a:off x="5126800" y="3853000"/>
            <a:ext cx="949675" cy="54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1"/>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84" name="Google Shape;5284;p84"/>
          <p:cNvPicPr preferRelativeResize="0"/>
          <p:nvPr/>
        </p:nvPicPr>
        <p:blipFill>
          <a:blip r:embed="rId2"/>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3"/>
          <a:stretch>
            <a:fillRect/>
          </a:stretch>
        </p:blipFill>
        <p:spPr>
          <a:xfrm>
            <a:off x="7048350" y="4673400"/>
            <a:ext cx="563000" cy="20851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535590"/>
        </p:xfrm>
        <a:graphic>
          <a:graphicData uri="http://schemas.openxmlformats.org/drawingml/2006/table">
            <a:tbl>
              <a:tblPr>
                <a:noFill/>
                <a:tableStyleId>{716A7C1A-1294-4CA6-8C2C-5C06D6C14AD6}</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marL="0" lvl="0" indent="0" algn="l" rtl="0">
                        <a:spcBef>
                          <a:spcPts val="0"/>
                        </a:spcBef>
                        <a:spcAft>
                          <a:spcPts val="0"/>
                        </a:spcAft>
                        <a:buNone/>
                      </a:pPr>
                      <a:r>
                        <a:rPr lang="en-GB"/>
                        <a:t>Test Subject</a:t>
                      </a:r>
                      <a:endParaRPr lang="en-GB"/>
                    </a:p>
                  </a:txBody>
                  <a:tcPr marL="91425" marR="91425" marT="91425" marB="91425"/>
                </a:tc>
                <a:tc>
                  <a:txBody>
                    <a:bodyPr/>
                    <a:lstStyle/>
                    <a:p>
                      <a:pPr marL="0" lvl="0" indent="0" algn="l" rtl="0">
                        <a:spcBef>
                          <a:spcPts val="0"/>
                        </a:spcBef>
                        <a:spcAft>
                          <a:spcPts val="0"/>
                        </a:spcAft>
                        <a:buNone/>
                      </a:pPr>
                      <a:r>
                        <a:rPr lang="en-GB"/>
                        <a:t>S1</a:t>
                      </a:r>
                      <a:endParaRPr lang="en-GB"/>
                    </a:p>
                  </a:txBody>
                  <a:tcPr marL="91425" marR="91425" marT="91425" marB="91425"/>
                </a:tc>
                <a:tc>
                  <a:txBody>
                    <a:bodyPr/>
                    <a:lstStyle/>
                    <a:p>
                      <a:pPr marL="0" lvl="0" indent="0" algn="l" rtl="0">
                        <a:spcBef>
                          <a:spcPts val="0"/>
                        </a:spcBef>
                        <a:spcAft>
                          <a:spcPts val="0"/>
                        </a:spcAft>
                        <a:buNone/>
                      </a:pPr>
                      <a:r>
                        <a:rPr lang="en-GB"/>
                        <a:t>S2</a:t>
                      </a:r>
                      <a:endParaRPr lang="en-GB"/>
                    </a:p>
                  </a:txBody>
                  <a:tcPr marL="91425" marR="91425" marT="91425" marB="91425"/>
                </a:tc>
                <a:tc>
                  <a:txBody>
                    <a:bodyPr/>
                    <a:lstStyle/>
                    <a:p>
                      <a:pPr marL="0" lvl="0" indent="0" algn="l" rtl="0">
                        <a:spcBef>
                          <a:spcPts val="0"/>
                        </a:spcBef>
                        <a:spcAft>
                          <a:spcPts val="0"/>
                        </a:spcAft>
                        <a:buNone/>
                      </a:pPr>
                      <a:r>
                        <a:rPr lang="en-GB"/>
                        <a:t>S3</a:t>
                      </a:r>
                      <a:endParaRPr lang="en-GB"/>
                    </a:p>
                  </a:txBody>
                  <a:tcPr marL="91425" marR="91425" marT="91425" marB="91425"/>
                </a:tc>
                <a:tc>
                  <a:txBody>
                    <a:bodyPr/>
                    <a:lstStyle/>
                    <a:p>
                      <a:pPr marL="0" lvl="0" indent="0" algn="l" rtl="0">
                        <a:spcBef>
                          <a:spcPts val="0"/>
                        </a:spcBef>
                        <a:spcAft>
                          <a:spcPts val="0"/>
                        </a:spcAft>
                        <a:buNone/>
                      </a:pPr>
                      <a:r>
                        <a:rPr lang="en-GB"/>
                        <a:t>S4</a:t>
                      </a:r>
                      <a:endParaRPr lang="en-GB"/>
                    </a:p>
                  </a:txBody>
                  <a:tcPr marL="91425" marR="91425" marT="91425" marB="91425"/>
                </a:tc>
                <a:tc>
                  <a:txBody>
                    <a:bodyPr/>
                    <a:lstStyle/>
                    <a:p>
                      <a:pPr marL="0" lvl="0" indent="0" algn="l" rtl="0">
                        <a:spcBef>
                          <a:spcPts val="0"/>
                        </a:spcBef>
                        <a:spcAft>
                          <a:spcPts val="0"/>
                        </a:spcAft>
                        <a:buNone/>
                      </a:pPr>
                      <a:r>
                        <a:rPr lang="en-GB"/>
                        <a:t>S5</a:t>
                      </a:r>
                      <a:endParaRPr lang="en-GB"/>
                    </a:p>
                  </a:txBody>
                  <a:tcPr marL="91425" marR="91425" marT="91425" marB="91425"/>
                </a:tc>
                <a:tc>
                  <a:txBody>
                    <a:bodyPr/>
                    <a:lstStyle/>
                    <a:p>
                      <a:pPr marL="0" lvl="0" indent="0" algn="l" rtl="0">
                        <a:spcBef>
                          <a:spcPts val="0"/>
                        </a:spcBef>
                        <a:spcAft>
                          <a:spcPts val="0"/>
                        </a:spcAft>
                        <a:buNone/>
                      </a:pPr>
                      <a:r>
                        <a:rPr lang="en-GB"/>
                        <a:t>S6</a:t>
                      </a:r>
                      <a:endParaRPr lang="en-GB"/>
                    </a:p>
                  </a:txBody>
                  <a:tcPr marL="91425" marR="91425" marT="91425" marB="91425"/>
                </a:tc>
                <a:tc>
                  <a:txBody>
                    <a:bodyPr/>
                    <a:lstStyle/>
                    <a:p>
                      <a:pPr marL="0" lvl="0" indent="0" algn="l" rtl="0">
                        <a:spcBef>
                          <a:spcPts val="0"/>
                        </a:spcBef>
                        <a:spcAft>
                          <a:spcPts val="0"/>
                        </a:spcAft>
                        <a:buNone/>
                      </a:pPr>
                      <a:r>
                        <a:rPr lang="en-GB"/>
                        <a:t>S7</a:t>
                      </a:r>
                      <a:endParaRPr lang="en-GB"/>
                    </a:p>
                  </a:txBody>
                  <a:tcPr marL="91425" marR="91425" marT="91425" marB="91425"/>
                </a:tc>
                <a:tc>
                  <a:txBody>
                    <a:bodyPr/>
                    <a:lstStyle/>
                    <a:p>
                      <a:pPr marL="0" lvl="0" indent="0" algn="l" rtl="0">
                        <a:spcBef>
                          <a:spcPts val="0"/>
                        </a:spcBef>
                        <a:spcAft>
                          <a:spcPts val="0"/>
                        </a:spcAft>
                        <a:buNone/>
                      </a:pPr>
                      <a:r>
                        <a:rPr lang="en-GB"/>
                        <a:t>S8</a:t>
                      </a:r>
                      <a:endParaRPr lang="en-GB"/>
                    </a:p>
                  </a:txBody>
                  <a:tcPr marL="91425" marR="91425" marT="91425" marB="91425"/>
                </a:tc>
                <a:tc>
                  <a:txBody>
                    <a:bodyPr/>
                    <a:lstStyle/>
                    <a:p>
                      <a:pPr marL="0" lvl="0" indent="0" algn="l" rtl="0">
                        <a:spcBef>
                          <a:spcPts val="0"/>
                        </a:spcBef>
                        <a:spcAft>
                          <a:spcPts val="0"/>
                        </a:spcAft>
                        <a:buNone/>
                      </a:pPr>
                      <a:r>
                        <a:rPr lang="en-GB"/>
                        <a:t>S9</a:t>
                      </a:r>
                      <a:endParaRPr lang="en-GB"/>
                    </a:p>
                  </a:txBody>
                  <a:tcPr marL="91425" marR="91425" marT="91425" marB="91425"/>
                </a:tc>
                <a:tc>
                  <a:txBody>
                    <a:bodyPr/>
                    <a:lstStyle/>
                    <a:p>
                      <a:pPr marL="0" lvl="0" indent="0" algn="l" rtl="0">
                        <a:spcBef>
                          <a:spcPts val="0"/>
                        </a:spcBef>
                        <a:spcAft>
                          <a:spcPts val="0"/>
                        </a:spcAft>
                        <a:buNone/>
                      </a:pPr>
                      <a:r>
                        <a:rPr lang="en-GB"/>
                        <a:t>S10</a:t>
                      </a:r>
                      <a:endParaRPr lang="en-GB"/>
                    </a:p>
                  </a:txBody>
                  <a:tcPr marL="91425" marR="91425" marT="91425" marB="91425"/>
                </a:tc>
                <a:tc>
                  <a:txBody>
                    <a:bodyPr/>
                    <a:lstStyle/>
                    <a:p>
                      <a:pPr marL="0" lvl="0" indent="0" algn="l" rtl="0">
                        <a:spcBef>
                          <a:spcPts val="0"/>
                        </a:spcBef>
                        <a:spcAft>
                          <a:spcPts val="0"/>
                        </a:spcAft>
                        <a:buNone/>
                      </a:pPr>
                      <a:r>
                        <a:rPr lang="en-GB"/>
                        <a:t>S11</a:t>
                      </a:r>
                      <a:endParaRPr lang="en-GB"/>
                    </a:p>
                  </a:txBody>
                  <a:tcPr marL="91425" marR="91425" marT="91425" marB="91425"/>
                </a:tc>
                <a:tc>
                  <a:txBody>
                    <a:bodyPr/>
                    <a:lstStyle/>
                    <a:p>
                      <a:pPr marL="0" lvl="0" indent="0" algn="l" rtl="0">
                        <a:spcBef>
                          <a:spcPts val="0"/>
                        </a:spcBef>
                        <a:spcAft>
                          <a:spcPts val="0"/>
                        </a:spcAft>
                        <a:buNone/>
                      </a:pPr>
                      <a:r>
                        <a:rPr lang="en-GB"/>
                        <a:t>S12</a:t>
                      </a:r>
                      <a:endParaRPr lang="en-GB"/>
                    </a:p>
                  </a:txBody>
                  <a:tcPr marL="91425" marR="91425" marT="91425" marB="91425"/>
                </a:tc>
                <a:tc>
                  <a:txBody>
                    <a:bodyPr/>
                    <a:lstStyle/>
                    <a:p>
                      <a:pPr marL="0" lvl="0" indent="0" algn="l" rtl="0">
                        <a:spcBef>
                          <a:spcPts val="0"/>
                        </a:spcBef>
                        <a:spcAft>
                          <a:spcPts val="0"/>
                        </a:spcAft>
                        <a:buNone/>
                      </a:pPr>
                      <a:r>
                        <a:rPr lang="en-GB"/>
                        <a:t>S13</a:t>
                      </a:r>
                      <a:endParaRPr lang="en-GB"/>
                    </a:p>
                  </a:txBody>
                  <a:tcPr marL="91425" marR="91425" marT="91425" marB="91425"/>
                </a:tc>
                <a:tc>
                  <a:txBody>
                    <a:bodyPr/>
                    <a:lstStyle/>
                    <a:p>
                      <a:pPr marL="0" lvl="0" indent="0" algn="l" rtl="0">
                        <a:spcBef>
                          <a:spcPts val="0"/>
                        </a:spcBef>
                        <a:spcAft>
                          <a:spcPts val="0"/>
                        </a:spcAft>
                        <a:buNone/>
                      </a:pPr>
                      <a:r>
                        <a:rPr lang="en-GB"/>
                        <a:t>Average Accuracy</a:t>
                      </a:r>
                      <a:endParaRPr lang="en-GB"/>
                    </a:p>
                  </a:txBody>
                  <a:tcPr marL="91425" marR="91425" marT="91425" marB="91425"/>
                </a:tc>
              </a:tr>
              <a:tr h="558575">
                <a:tc>
                  <a:txBody>
                    <a:bodyPr/>
                    <a:lstStyle/>
                    <a:p>
                      <a:pPr marL="0" lvl="0" indent="0" algn="l" rtl="0">
                        <a:spcBef>
                          <a:spcPts val="0"/>
                        </a:spcBef>
                        <a:spcAft>
                          <a:spcPts val="0"/>
                        </a:spcAft>
                        <a:buNone/>
                      </a:pPr>
                      <a:r>
                        <a:rPr lang="en-GB"/>
                        <a:t>Pain Intensity</a:t>
                      </a:r>
                      <a:endParaRPr lang="en-GB"/>
                    </a:p>
                  </a:txBody>
                  <a:tcPr marL="91425" marR="91425" marT="91425" marB="91425"/>
                </a:tc>
                <a:tc>
                  <a:txBody>
                    <a:bodyPr/>
                    <a:lstStyle/>
                    <a:p>
                      <a:pPr marL="0" lvl="0" indent="0" algn="l" rtl="0">
                        <a:spcBef>
                          <a:spcPts val="0"/>
                        </a:spcBef>
                        <a:spcAft>
                          <a:spcPts val="0"/>
                        </a:spcAft>
                        <a:buNone/>
                      </a:pPr>
                      <a:r>
                        <a:rPr lang="en-GB"/>
                        <a:t>0.8209</a:t>
                      </a:r>
                      <a:endParaRPr lang="en-GB"/>
                    </a:p>
                  </a:txBody>
                  <a:tcPr marL="91425" marR="91425" marT="91425" marB="91425"/>
                </a:tc>
                <a:tc>
                  <a:txBody>
                    <a:bodyPr/>
                    <a:lstStyle/>
                    <a:p>
                      <a:pPr marL="0" lvl="0" indent="0" algn="l" rtl="0">
                        <a:spcBef>
                          <a:spcPts val="0"/>
                        </a:spcBef>
                        <a:spcAft>
                          <a:spcPts val="0"/>
                        </a:spcAft>
                        <a:buNone/>
                      </a:pPr>
                      <a:r>
                        <a:rPr lang="en-GB"/>
                        <a:t>0.8882</a:t>
                      </a:r>
                      <a:endParaRPr lang="en-GB"/>
                    </a:p>
                  </a:txBody>
                  <a:tcPr marL="91425" marR="91425" marT="91425" marB="91425"/>
                </a:tc>
                <a:tc>
                  <a:txBody>
                    <a:bodyPr/>
                    <a:lstStyle/>
                    <a:p>
                      <a:pPr marL="0" lvl="0" indent="0" algn="l" rtl="0">
                        <a:spcBef>
                          <a:spcPts val="0"/>
                        </a:spcBef>
                        <a:spcAft>
                          <a:spcPts val="0"/>
                        </a:spcAft>
                        <a:buNone/>
                      </a:pPr>
                      <a:r>
                        <a:rPr lang="en-GB"/>
                        <a:t>0.9569</a:t>
                      </a:r>
                      <a:endParaRPr lang="en-GB"/>
                    </a:p>
                  </a:txBody>
                  <a:tcPr marL="91425" marR="91425" marT="91425" marB="91425"/>
                </a:tc>
                <a:tc>
                  <a:txBody>
                    <a:bodyPr/>
                    <a:lstStyle/>
                    <a:p>
                      <a:pPr marL="0" lvl="0" indent="0" algn="l" rtl="0">
                        <a:spcBef>
                          <a:spcPts val="0"/>
                        </a:spcBef>
                        <a:spcAft>
                          <a:spcPts val="0"/>
                        </a:spcAft>
                        <a:buNone/>
                      </a:pPr>
                      <a:r>
                        <a:rPr lang="en-GB"/>
                        <a:t>0.9625</a:t>
                      </a:r>
                      <a:endParaRPr lang="en-GB"/>
                    </a:p>
                  </a:txBody>
                  <a:tcPr marL="91425" marR="91425" marT="91425" marB="91425"/>
                </a:tc>
                <a:tc>
                  <a:txBody>
                    <a:bodyPr/>
                    <a:lstStyle/>
                    <a:p>
                      <a:pPr marL="0" lvl="0" indent="0" algn="l" rtl="0">
                        <a:spcBef>
                          <a:spcPts val="0"/>
                        </a:spcBef>
                        <a:spcAft>
                          <a:spcPts val="0"/>
                        </a:spcAft>
                        <a:buNone/>
                      </a:pPr>
                      <a:r>
                        <a:rPr lang="en-GB"/>
                        <a:t>0.9322</a:t>
                      </a:r>
                      <a:endParaRPr lang="en-GB"/>
                    </a:p>
                  </a:txBody>
                  <a:tcPr marL="91425" marR="91425" marT="91425" marB="91425"/>
                </a:tc>
                <a:tc>
                  <a:txBody>
                    <a:bodyPr/>
                    <a:lstStyle/>
                    <a:p>
                      <a:pPr marL="0" lvl="0" indent="0" algn="l" rtl="0">
                        <a:spcBef>
                          <a:spcPts val="0"/>
                        </a:spcBef>
                        <a:spcAft>
                          <a:spcPts val="0"/>
                        </a:spcAft>
                        <a:buNone/>
                      </a:pPr>
                      <a:r>
                        <a:rPr lang="en-GB"/>
                        <a:t>0.9563</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0.9707</a:t>
                      </a:r>
                      <a:endParaRPr lang="en-GB"/>
                    </a:p>
                  </a:txBody>
                  <a:tcPr marL="91425" marR="91425" marT="91425" marB="91425"/>
                </a:tc>
                <a:tc>
                  <a:txBody>
                    <a:bodyPr/>
                    <a:lstStyle/>
                    <a:p>
                      <a:pPr marL="0" lvl="0" indent="0" algn="l" rtl="0">
                        <a:spcBef>
                          <a:spcPts val="0"/>
                        </a:spcBef>
                        <a:spcAft>
                          <a:spcPts val="0"/>
                        </a:spcAft>
                        <a:buNone/>
                      </a:pPr>
                      <a:r>
                        <a:rPr lang="en-GB"/>
                        <a:t>0.9809</a:t>
                      </a:r>
                      <a:endParaRPr lang="en-GB"/>
                    </a:p>
                  </a:txBody>
                  <a:tcPr marL="91425" marR="91425" marT="91425" marB="91425"/>
                </a:tc>
                <a:tc>
                  <a:txBody>
                    <a:bodyPr/>
                    <a:lstStyle/>
                    <a:p>
                      <a:pPr marL="0" lvl="0" indent="0" algn="l" rtl="0">
                        <a:spcBef>
                          <a:spcPts val="0"/>
                        </a:spcBef>
                        <a:spcAft>
                          <a:spcPts val="0"/>
                        </a:spcAft>
                        <a:buNone/>
                      </a:pPr>
                      <a:r>
                        <a:rPr lang="en-GB"/>
                        <a:t>0.9226</a:t>
                      </a:r>
                      <a:endParaRPr lang="en-GB"/>
                    </a:p>
                  </a:txBody>
                  <a:tcPr marL="91425" marR="91425" marT="91425" marB="91425"/>
                </a:tc>
                <a:tc>
                  <a:txBody>
                    <a:bodyPr/>
                    <a:lstStyle/>
                    <a:p>
                      <a:pPr marL="0" lvl="0" indent="0" algn="l" rtl="0">
                        <a:spcBef>
                          <a:spcPts val="0"/>
                        </a:spcBef>
                        <a:spcAft>
                          <a:spcPts val="0"/>
                        </a:spcAft>
                        <a:buNone/>
                      </a:pPr>
                      <a:r>
                        <a:rPr lang="en-GB"/>
                        <a:t>0.9015</a:t>
                      </a:r>
                      <a:endParaRPr lang="en-GB"/>
                    </a:p>
                  </a:txBody>
                  <a:tcPr marL="91425" marR="91425" marT="91425" marB="91425"/>
                </a:tc>
                <a:tc>
                  <a:txBody>
                    <a:bodyPr/>
                    <a:lstStyle/>
                    <a:p>
                      <a:pPr marL="0" lvl="0" indent="0" algn="l" rtl="0">
                        <a:spcBef>
                          <a:spcPts val="0"/>
                        </a:spcBef>
                        <a:spcAft>
                          <a:spcPts val="0"/>
                        </a:spcAft>
                        <a:buNone/>
                      </a:pPr>
                      <a:r>
                        <a:rPr lang="en-GB"/>
                        <a:t>0.892</a:t>
                      </a:r>
                      <a:endParaRPr lang="en-GB"/>
                    </a:p>
                  </a:txBody>
                  <a:tcPr marL="91425" marR="91425" marT="91425" marB="91425"/>
                </a:tc>
                <a:tc>
                  <a:txBody>
                    <a:bodyPr/>
                    <a:lstStyle/>
                    <a:p>
                      <a:pPr marL="0" lvl="0" indent="0" algn="l" rtl="0">
                        <a:spcBef>
                          <a:spcPts val="0"/>
                        </a:spcBef>
                        <a:spcAft>
                          <a:spcPts val="0"/>
                        </a:spcAft>
                        <a:buNone/>
                      </a:pPr>
                      <a:r>
                        <a:rPr lang="en-GB"/>
                        <a:t>0.8094</a:t>
                      </a:r>
                      <a:endParaRPr lang="en-GB"/>
                    </a:p>
                  </a:txBody>
                  <a:tcPr marL="91425" marR="91425" marT="91425" marB="91425"/>
                </a:tc>
                <a:tc>
                  <a:txBody>
                    <a:bodyPr/>
                    <a:lstStyle/>
                    <a:p>
                      <a:pPr marL="0" lvl="0" indent="0" algn="l" rtl="0">
                        <a:spcBef>
                          <a:spcPts val="0"/>
                        </a:spcBef>
                        <a:spcAft>
                          <a:spcPts val="0"/>
                        </a:spcAft>
                        <a:buNone/>
                      </a:pPr>
                      <a:r>
                        <a:rPr lang="en-GB"/>
                        <a:t>0.922623077</a:t>
                      </a:r>
                      <a:endParaRPr lang="en-GB"/>
                    </a:p>
                  </a:txBody>
                  <a:tcPr marL="91425" marR="91425" marT="91425" marB="91425"/>
                </a:tc>
              </a:tr>
              <a:tr h="558575">
                <a:tc>
                  <a:txBody>
                    <a:bodyPr/>
                    <a:lstStyle/>
                    <a:p>
                      <a:pPr marL="0" lvl="0" indent="0" algn="l" rtl="0">
                        <a:spcBef>
                          <a:spcPts val="0"/>
                        </a:spcBef>
                        <a:spcAft>
                          <a:spcPts val="0"/>
                        </a:spcAft>
                        <a:buNone/>
                      </a:pPr>
                      <a:r>
                        <a:rPr lang="en-GB"/>
                        <a:t>Pain Location</a:t>
                      </a:r>
                      <a:endParaRPr lang="en-GB"/>
                    </a:p>
                  </a:txBody>
                  <a:tcPr marL="91425" marR="91425" marT="91425" marB="91425"/>
                </a:tc>
                <a:tc>
                  <a:txBody>
                    <a:bodyPr/>
                    <a:lstStyle/>
                    <a:p>
                      <a:pPr marL="0" lvl="0" indent="0" algn="l" rtl="0">
                        <a:spcBef>
                          <a:spcPts val="0"/>
                        </a:spcBef>
                        <a:spcAft>
                          <a:spcPts val="0"/>
                        </a:spcAft>
                        <a:buNone/>
                      </a:pPr>
                      <a:r>
                        <a:rPr lang="en-GB"/>
                        <a:t>0.7243</a:t>
                      </a:r>
                      <a:endParaRPr lang="en-GB"/>
                    </a:p>
                  </a:txBody>
                  <a:tcPr marL="91425" marR="91425" marT="91425" marB="91425"/>
                </a:tc>
                <a:tc>
                  <a:txBody>
                    <a:bodyPr/>
                    <a:lstStyle/>
                    <a:p>
                      <a:pPr marL="0" lvl="0" indent="0" algn="l" rtl="0">
                        <a:spcBef>
                          <a:spcPts val="0"/>
                        </a:spcBef>
                        <a:spcAft>
                          <a:spcPts val="0"/>
                        </a:spcAft>
                        <a:buNone/>
                      </a:pPr>
                      <a:r>
                        <a:rPr lang="en-GB"/>
                        <a:t>0.8028</a:t>
                      </a:r>
                      <a:endParaRPr lang="en-GB"/>
                    </a:p>
                  </a:txBody>
                  <a:tcPr marL="91425" marR="91425" marT="91425" marB="91425"/>
                </a:tc>
                <a:tc>
                  <a:txBody>
                    <a:bodyPr/>
                    <a:lstStyle/>
                    <a:p>
                      <a:pPr marL="0" lvl="0" indent="0" algn="l" rtl="0">
                        <a:spcBef>
                          <a:spcPts val="0"/>
                        </a:spcBef>
                        <a:spcAft>
                          <a:spcPts val="0"/>
                        </a:spcAft>
                        <a:buNone/>
                      </a:pPr>
                      <a:r>
                        <a:rPr lang="en-GB"/>
                        <a:t>0.9397</a:t>
                      </a:r>
                      <a:endParaRPr lang="en-GB"/>
                    </a:p>
                  </a:txBody>
                  <a:tcPr marL="91425" marR="91425" marT="91425" marB="91425"/>
                </a:tc>
                <a:tc>
                  <a:txBody>
                    <a:bodyPr/>
                    <a:lstStyle/>
                    <a:p>
                      <a:pPr marL="0" lvl="0" indent="0" algn="l" rtl="0">
                        <a:spcBef>
                          <a:spcPts val="0"/>
                        </a:spcBef>
                        <a:spcAft>
                          <a:spcPts val="0"/>
                        </a:spcAft>
                        <a:buNone/>
                      </a:pPr>
                      <a:r>
                        <a:rPr lang="en-GB"/>
                        <a:t>0.9951</a:t>
                      </a:r>
                      <a:endParaRPr lang="en-GB"/>
                    </a:p>
                  </a:txBody>
                  <a:tcPr marL="91425" marR="91425" marT="91425" marB="91425"/>
                </a:tc>
                <a:tc>
                  <a:txBody>
                    <a:bodyPr/>
                    <a:lstStyle/>
                    <a:p>
                      <a:pPr marL="0" lvl="0" indent="0" algn="l" rtl="0">
                        <a:spcBef>
                          <a:spcPts val="0"/>
                        </a:spcBef>
                        <a:spcAft>
                          <a:spcPts val="0"/>
                        </a:spcAft>
                        <a:buNone/>
                      </a:pPr>
                      <a:r>
                        <a:rPr lang="en-GB"/>
                        <a:t>0.9286</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0.9948</a:t>
                      </a:r>
                      <a:endParaRPr lang="en-GB"/>
                    </a:p>
                  </a:txBody>
                  <a:tcPr marL="91425" marR="91425" marT="91425" marB="91425"/>
                </a:tc>
                <a:tc>
                  <a:txBody>
                    <a:bodyPr/>
                    <a:lstStyle/>
                    <a:p>
                      <a:pPr marL="0" lvl="0" indent="0" algn="l" rtl="0">
                        <a:spcBef>
                          <a:spcPts val="0"/>
                        </a:spcBef>
                        <a:spcAft>
                          <a:spcPts val="0"/>
                        </a:spcAft>
                        <a:buNone/>
                      </a:pPr>
                      <a:r>
                        <a:rPr lang="en-GB"/>
                        <a:t>0.9088</a:t>
                      </a:r>
                      <a:endParaRPr lang="en-GB"/>
                    </a:p>
                  </a:txBody>
                  <a:tcPr marL="91425" marR="91425" marT="91425" marB="91425"/>
                </a:tc>
                <a:tc>
                  <a:txBody>
                    <a:bodyPr/>
                    <a:lstStyle/>
                    <a:p>
                      <a:pPr marL="0" lvl="0" indent="0" algn="l" rtl="0">
                        <a:spcBef>
                          <a:spcPts val="0"/>
                        </a:spcBef>
                        <a:spcAft>
                          <a:spcPts val="0"/>
                        </a:spcAft>
                        <a:buNone/>
                      </a:pPr>
                      <a:r>
                        <a:rPr lang="en-GB"/>
                        <a:t>0.8844</a:t>
                      </a:r>
                      <a:endParaRPr lang="en-GB"/>
                    </a:p>
                  </a:txBody>
                  <a:tcPr marL="91425" marR="91425" marT="91425" marB="91425"/>
                </a:tc>
                <a:tc>
                  <a:txBody>
                    <a:bodyPr/>
                    <a:lstStyle/>
                    <a:p>
                      <a:pPr marL="0" lvl="0" indent="0" algn="l" rtl="0">
                        <a:spcBef>
                          <a:spcPts val="0"/>
                        </a:spcBef>
                        <a:spcAft>
                          <a:spcPts val="0"/>
                        </a:spcAft>
                        <a:buNone/>
                      </a:pPr>
                      <a:r>
                        <a:rPr lang="en-GB"/>
                        <a:t>0.8956</a:t>
                      </a:r>
                      <a:endParaRPr lang="en-GB"/>
                    </a:p>
                  </a:txBody>
                  <a:tcPr marL="91425" marR="91425" marT="91425" marB="91425"/>
                </a:tc>
                <a:tc>
                  <a:txBody>
                    <a:bodyPr/>
                    <a:lstStyle/>
                    <a:p>
                      <a:pPr marL="0" lvl="0" indent="0" algn="l" rtl="0">
                        <a:spcBef>
                          <a:spcPts val="0"/>
                        </a:spcBef>
                        <a:spcAft>
                          <a:spcPts val="0"/>
                        </a:spcAft>
                        <a:buNone/>
                      </a:pPr>
                      <a:r>
                        <a:rPr lang="en-GB"/>
                        <a:t>0.8816</a:t>
                      </a:r>
                      <a:endParaRPr lang="en-GB"/>
                    </a:p>
                  </a:txBody>
                  <a:tcPr marL="91425" marR="91425" marT="91425" marB="91425"/>
                </a:tc>
                <a:tc>
                  <a:txBody>
                    <a:bodyPr/>
                    <a:lstStyle/>
                    <a:p>
                      <a:pPr marL="0" lvl="0" indent="0" algn="l" rtl="0">
                        <a:spcBef>
                          <a:spcPts val="0"/>
                        </a:spcBef>
                        <a:spcAft>
                          <a:spcPts val="0"/>
                        </a:spcAft>
                        <a:buNone/>
                      </a:pPr>
                      <a:r>
                        <a:rPr lang="en-GB"/>
                        <a:t>0.7081</a:t>
                      </a:r>
                      <a:endParaRPr lang="en-GB"/>
                    </a:p>
                  </a:txBody>
                  <a:tcPr marL="91425" marR="91425" marT="91425" marB="91425"/>
                </a:tc>
                <a:tc>
                  <a:txBody>
                    <a:bodyPr/>
                    <a:lstStyle/>
                    <a:p>
                      <a:pPr marL="0" lvl="0" indent="0" algn="l" rtl="0">
                        <a:spcBef>
                          <a:spcPts val="0"/>
                        </a:spcBef>
                        <a:spcAft>
                          <a:spcPts val="0"/>
                        </a:spcAft>
                        <a:buNone/>
                      </a:pPr>
                      <a:r>
                        <a:rPr lang="en-GB"/>
                        <a:t>0.7591</a:t>
                      </a:r>
                      <a:endParaRPr lang="en-GB"/>
                    </a:p>
                  </a:txBody>
                  <a:tcPr marL="91425" marR="91425" marT="91425" marB="91425"/>
                </a:tc>
                <a:tc>
                  <a:txBody>
                    <a:bodyPr/>
                    <a:lstStyle/>
                    <a:p>
                      <a:pPr marL="0" lvl="0" indent="0" algn="l" rtl="0">
                        <a:spcBef>
                          <a:spcPts val="0"/>
                        </a:spcBef>
                        <a:spcAft>
                          <a:spcPts val="0"/>
                        </a:spcAft>
                        <a:buNone/>
                      </a:pPr>
                      <a:r>
                        <a:rPr lang="en-GB"/>
                        <a:t>0.878684615</a:t>
                      </a:r>
                      <a:endParaRPr lang="en-GB"/>
                    </a:p>
                  </a:txBody>
                  <a:tcPr marL="91425" marR="91425" marT="91425" marB="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1"/>
          <a:stretch>
            <a:fillRect/>
          </a:stretch>
        </p:blipFill>
        <p:spPr>
          <a:xfrm>
            <a:off x="2334000" y="152400"/>
            <a:ext cx="2821042"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1"/>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2"/>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graphicFrame>
        <p:nvGraphicFramePr>
          <p:cNvPr id="5326" name="Google Shape;5326;p89"/>
          <p:cNvGraphicFramePr/>
          <p:nvPr/>
        </p:nvGraphicFramePr>
        <p:xfrm>
          <a:off x="1035975" y="290700"/>
          <a:ext cx="7239100" cy="1188630"/>
        </p:xfrm>
        <a:graphic>
          <a:graphicData uri="http://schemas.openxmlformats.org/drawingml/2006/table">
            <a:tbl>
              <a:tblPr>
                <a:noFill/>
                <a:tableStyleId>{716A7C1A-1294-4CA6-8C2C-5C06D6C14AD6}</a:tableStyleId>
              </a:tblPr>
              <a:tblGrid>
                <a:gridCol w="658100"/>
                <a:gridCol w="658100"/>
                <a:gridCol w="658100"/>
                <a:gridCol w="658100"/>
                <a:gridCol w="658100"/>
                <a:gridCol w="658100"/>
                <a:gridCol w="658100"/>
                <a:gridCol w="658100"/>
                <a:gridCol w="658100"/>
                <a:gridCol w="658100"/>
                <a:gridCol w="658100"/>
              </a:tblGrid>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1"/>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2"/>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3"/>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4"/>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AEP</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FFT</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Times New Roman" panose="02020603050405020304"/>
                <a:ea typeface="Times New Roman" panose="02020603050405020304"/>
                <a:cs typeface="Times New Roman" panose="02020603050405020304"/>
                <a:sym typeface="Times New Roman" panose="02020603050405020304"/>
              </a:rPr>
              <a:t>PSD</a:t>
            </a:r>
            <a:endParaRPr sz="21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Theta(4~8Hz)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9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Alpha(8~13Hz)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9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Beta(13~30Hz)</a:t>
            </a:r>
            <a:endParaRPr i="1">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Bicubic</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i="1">
                <a:latin typeface="Times New Roman" panose="02020603050405020304"/>
                <a:ea typeface="Times New Roman" panose="02020603050405020304"/>
                <a:cs typeface="Times New Roman" panose="02020603050405020304"/>
                <a:sym typeface="Times New Roman" panose="02020603050405020304"/>
              </a:rPr>
              <a:t>Spectral Topography Map</a:t>
            </a:r>
            <a:endParaRPr sz="13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Generation</a:t>
            </a:r>
            <a:endParaRPr lang="en-GB"/>
          </a:p>
        </p:txBody>
      </p:sp>
      <p:pic>
        <p:nvPicPr>
          <p:cNvPr id="5343" name="Google Shape;5343;p90"/>
          <p:cNvPicPr preferRelativeResize="0"/>
          <p:nvPr/>
        </p:nvPicPr>
        <p:blipFill>
          <a:blip r:embed="rId5"/>
          <a:stretch>
            <a:fillRect/>
          </a:stretch>
        </p:blipFill>
        <p:spPr>
          <a:xfrm>
            <a:off x="7457727" y="1762052"/>
            <a:ext cx="1597579" cy="1473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5370" name="Google Shape;5370;p91"/>
          <p:cNvPicPr preferRelativeResize="0"/>
          <p:nvPr/>
        </p:nvPicPr>
        <p:blipFill>
          <a:blip r:embed="rId1"/>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24" name="Google Shape;5424;p92"/>
          <p:cNvPicPr preferRelativeResize="0"/>
          <p:nvPr/>
        </p:nvPicPr>
        <p:blipFill>
          <a:blip r:embed="rId1"/>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92" name="Google Shape;5492;p93"/>
          <p:cNvPicPr preferRelativeResize="0"/>
          <p:nvPr/>
        </p:nvPicPr>
        <p:blipFill>
          <a:blip r:embed="rId1"/>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515" name="Google Shape;5515;p94"/>
          <p:cNvPicPr preferRelativeResize="0"/>
          <p:nvPr/>
        </p:nvPicPr>
        <p:blipFill>
          <a:blip r:embed="rId1"/>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1"/>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1"/>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539" name="Google Shape;5539;p96"/>
          <p:cNvPicPr preferRelativeResize="0"/>
          <p:nvPr/>
        </p:nvPicPr>
        <p:blipFill>
          <a:blip r:embed="rId2"/>
          <a:stretch>
            <a:fillRect/>
          </a:stretch>
        </p:blipFill>
        <p:spPr>
          <a:xfrm>
            <a:off x="5559190" y="1143225"/>
            <a:ext cx="3491609" cy="32603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5722" name="Google Shape;5722;p99"/>
          <p:cNvPicPr preferRelativeResize="0"/>
          <p:nvPr/>
        </p:nvPicPr>
        <p:blipFill>
          <a:blip r:embed="rId1"/>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65"/>
        <p:cNvGrpSpPr/>
        <p:nvPr/>
      </p:nvGrpSpPr>
      <p:grpSpPr>
        <a:xfrm>
          <a:off x="0" y="0"/>
          <a:ext cx="0" cy="0"/>
          <a:chOff x="0" y="0"/>
          <a:chExt cx="0" cy="0"/>
        </a:xfrm>
      </p:grpSpPr>
      <p:sp>
        <p:nvSpPr>
          <p:cNvPr id="5766" name="Google Shape;5766;p1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767" name="Google Shape;5767;p1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68" name="Google Shape;5768;p1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69" name="Google Shape;5769;p1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5770" name="Google Shape;5770;p1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71" name="Google Shape;5771;p1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5772" name="Google Shape;5772;p1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5773" name="Google Shape;5773;p1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74" name="Google Shape;5774;p1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775" name="Google Shape;5775;p100"/>
          <p:cNvCxnSpPr>
            <a:stCxn id="5766" idx="0"/>
            <a:endCxn id="576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6" name="Google Shape;5776;p100"/>
          <p:cNvCxnSpPr>
            <a:stCxn id="5766" idx="0"/>
            <a:endCxn id="576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777" name="Google Shape;5777;p100"/>
          <p:cNvCxnSpPr>
            <a:stCxn id="5766" idx="0"/>
            <a:endCxn id="577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8" name="Google Shape;5778;p100"/>
          <p:cNvCxnSpPr>
            <a:stCxn id="5766" idx="0"/>
            <a:endCxn id="577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9" name="Google Shape;5779;p100"/>
          <p:cNvCxnSpPr>
            <a:stCxn id="5768" idx="0"/>
            <a:endCxn id="576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0" name="Google Shape;5780;p100"/>
          <p:cNvCxnSpPr>
            <a:stCxn id="5770" idx="0"/>
            <a:endCxn id="577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1" name="Google Shape;5781;p100"/>
          <p:cNvCxnSpPr>
            <a:stCxn id="5772" idx="0"/>
            <a:endCxn id="577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2" name="Google Shape;5782;p100"/>
          <p:cNvCxnSpPr>
            <a:stCxn id="5767" idx="0"/>
            <a:endCxn id="577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783" name="Google Shape;5783;p100"/>
          <p:cNvCxnSpPr>
            <a:stCxn id="5769" idx="0"/>
            <a:endCxn id="577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4" name="Google Shape;5784;p100"/>
          <p:cNvCxnSpPr>
            <a:stCxn id="5771" idx="0"/>
            <a:endCxn id="577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5" name="Google Shape;5785;p100"/>
          <p:cNvCxnSpPr>
            <a:stCxn id="5773" idx="0"/>
            <a:endCxn id="577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90204"/>
              <a:buNone/>
            </a:pPr>
            <a:r>
              <a:rPr lang="en-GB"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1"/>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13" name="Google Shape;6613;p111"/>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6358</Words>
  <Application>WPS 文字</Application>
  <PresentationFormat>全屏显示(16:9)</PresentationFormat>
  <Paragraphs>2099</Paragraphs>
  <Slides>100</Slides>
  <Notes>100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100</vt:i4>
      </vt:variant>
    </vt:vector>
  </HeadingPairs>
  <TitlesOfParts>
    <vt:vector size="115" baseType="lpstr">
      <vt:lpstr>Arial</vt:lpstr>
      <vt:lpstr>方正书宋_GBK</vt:lpstr>
      <vt:lpstr>Wingdings</vt:lpstr>
      <vt:lpstr>Arial</vt:lpstr>
      <vt:lpstr>Times New Roman</vt:lpstr>
      <vt:lpstr>Consolas</vt:lpstr>
      <vt:lpstr>Nanum Gothic</vt:lpstr>
      <vt:lpstr>Roboto</vt:lpstr>
      <vt:lpstr>Thonburi</vt:lpstr>
      <vt:lpstr>宋体</vt:lpstr>
      <vt:lpstr>汉仪书宋二KW</vt:lpstr>
      <vt:lpstr>微软雅黑</vt:lpstr>
      <vt:lpstr>汉仪旗黑</vt:lpstr>
      <vt:lpstr>Arial Unicode MS</vt:lpstr>
      <vt:lpstr>Simple Light</vt:lpstr>
      <vt:lpstr>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cynthiayawain</cp:lastModifiedBy>
  <cp:revision>6</cp:revision>
  <dcterms:created xsi:type="dcterms:W3CDTF">2022-04-06T07:02:25Z</dcterms:created>
  <dcterms:modified xsi:type="dcterms:W3CDTF">2022-04-06T07:02:25Z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